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DFF002-D881-417D-B1B6-86953D67EB1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9CA4E54-60D1-43B1-8F89-0517534506EC}">
      <dgm:prSet/>
      <dgm:spPr/>
      <dgm:t>
        <a:bodyPr/>
        <a:lstStyle/>
        <a:p>
          <a:r>
            <a:rPr lang="en-US"/>
            <a:t>﻿These are works which inform or help construct a text. </a:t>
          </a:r>
        </a:p>
      </dgm:t>
    </dgm:pt>
    <dgm:pt modelId="{97606604-0109-422F-A309-118FD4907313}" type="parTrans" cxnId="{2812ED40-256E-46AE-BB83-F0F11C3BB649}">
      <dgm:prSet/>
      <dgm:spPr/>
      <dgm:t>
        <a:bodyPr/>
        <a:lstStyle/>
        <a:p>
          <a:endParaRPr lang="en-US"/>
        </a:p>
      </dgm:t>
    </dgm:pt>
    <dgm:pt modelId="{3742DE70-A677-4F95-8AD9-DD68F0C746DC}" type="sibTrans" cxnId="{2812ED40-256E-46AE-BB83-F0F11C3BB64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880FBDC-7FD4-49D3-B0B1-A23010129972}">
      <dgm:prSet/>
      <dgm:spPr/>
      <dgm:t>
        <a:bodyPr/>
        <a:lstStyle/>
        <a:p>
          <a:r>
            <a:rPr lang="en-US"/>
            <a:t>They can be from any medium but the main text relies on them to help construct meaning. </a:t>
          </a:r>
        </a:p>
      </dgm:t>
    </dgm:pt>
    <dgm:pt modelId="{B809C01F-ECCB-42A0-A231-A866E56682D4}" type="parTrans" cxnId="{AD189BA8-B506-4753-B78B-CE82F2CDE380}">
      <dgm:prSet/>
      <dgm:spPr/>
      <dgm:t>
        <a:bodyPr/>
        <a:lstStyle/>
        <a:p>
          <a:endParaRPr lang="en-US"/>
        </a:p>
      </dgm:t>
    </dgm:pt>
    <dgm:pt modelId="{62D4E38F-FC7C-449D-A9B2-4EF69A13705E}" type="sibTrans" cxnId="{AD189BA8-B506-4753-B78B-CE82F2CDE38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4C00B157-D83D-4DF4-BA63-C0AAC7B88D6E}">
      <dgm:prSet/>
      <dgm:spPr/>
      <dgm:t>
        <a:bodyPr/>
        <a:lstStyle/>
        <a:p>
          <a:r>
            <a:rPr lang="en-US"/>
            <a:t>An intertext connects the studied text to media as a whole and stops the text from being isolated from other texts. </a:t>
          </a:r>
        </a:p>
      </dgm:t>
    </dgm:pt>
    <dgm:pt modelId="{36D63A30-18B7-4D21-A5BD-5034A160FE51}" type="parTrans" cxnId="{554087B4-591C-4FFC-8DA7-F0F4740C76AC}">
      <dgm:prSet/>
      <dgm:spPr/>
      <dgm:t>
        <a:bodyPr/>
        <a:lstStyle/>
        <a:p>
          <a:endParaRPr lang="en-US"/>
        </a:p>
      </dgm:t>
    </dgm:pt>
    <dgm:pt modelId="{2F75613F-768D-4772-8DA6-1DAD9C9CDD06}" type="sibTrans" cxnId="{554087B4-591C-4FFC-8DA7-F0F4740C76AC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940FD7F-0030-3F43-9962-7C379077AAD8}" type="pres">
      <dgm:prSet presAssocID="{02DFF002-D881-417D-B1B6-86953D67EB18}" presName="Name0" presStyleCnt="0">
        <dgm:presLayoutVars>
          <dgm:animLvl val="lvl"/>
          <dgm:resizeHandles val="exact"/>
        </dgm:presLayoutVars>
      </dgm:prSet>
      <dgm:spPr/>
    </dgm:pt>
    <dgm:pt modelId="{DC197EF5-A40E-A947-8728-922E3C1CCFB8}" type="pres">
      <dgm:prSet presAssocID="{89CA4E54-60D1-43B1-8F89-0517534506EC}" presName="compositeNode" presStyleCnt="0">
        <dgm:presLayoutVars>
          <dgm:bulletEnabled val="1"/>
        </dgm:presLayoutVars>
      </dgm:prSet>
      <dgm:spPr/>
    </dgm:pt>
    <dgm:pt modelId="{B5DF9547-0FF3-3D45-99F2-5D6434DE19A1}" type="pres">
      <dgm:prSet presAssocID="{89CA4E54-60D1-43B1-8F89-0517534506EC}" presName="bgRect" presStyleLbl="alignNode1" presStyleIdx="0" presStyleCnt="3"/>
      <dgm:spPr/>
    </dgm:pt>
    <dgm:pt modelId="{8FECE2A8-37D0-5741-AD69-3EDCC1AB4D5E}" type="pres">
      <dgm:prSet presAssocID="{3742DE70-A677-4F95-8AD9-DD68F0C746DC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EB304C26-E5F6-3D4A-94DF-7AD25F007872}" type="pres">
      <dgm:prSet presAssocID="{89CA4E54-60D1-43B1-8F89-0517534506EC}" presName="nodeRect" presStyleLbl="alignNode1" presStyleIdx="0" presStyleCnt="3">
        <dgm:presLayoutVars>
          <dgm:bulletEnabled val="1"/>
        </dgm:presLayoutVars>
      </dgm:prSet>
      <dgm:spPr/>
    </dgm:pt>
    <dgm:pt modelId="{FE74B5B3-A01C-4948-BA71-D4CB3A6DFBCC}" type="pres">
      <dgm:prSet presAssocID="{3742DE70-A677-4F95-8AD9-DD68F0C746DC}" presName="sibTrans" presStyleCnt="0"/>
      <dgm:spPr/>
    </dgm:pt>
    <dgm:pt modelId="{A8C8C2A2-1A2C-AC46-8374-B3C6D4184519}" type="pres">
      <dgm:prSet presAssocID="{6880FBDC-7FD4-49D3-B0B1-A23010129972}" presName="compositeNode" presStyleCnt="0">
        <dgm:presLayoutVars>
          <dgm:bulletEnabled val="1"/>
        </dgm:presLayoutVars>
      </dgm:prSet>
      <dgm:spPr/>
    </dgm:pt>
    <dgm:pt modelId="{9CAB16BD-F48D-0246-A382-6F50F6151ADB}" type="pres">
      <dgm:prSet presAssocID="{6880FBDC-7FD4-49D3-B0B1-A23010129972}" presName="bgRect" presStyleLbl="alignNode1" presStyleIdx="1" presStyleCnt="3"/>
      <dgm:spPr/>
    </dgm:pt>
    <dgm:pt modelId="{19A6F700-94BD-2443-9A5D-088480D199A0}" type="pres">
      <dgm:prSet presAssocID="{62D4E38F-FC7C-449D-A9B2-4EF69A13705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8C4C1387-F72F-F143-AD74-8B1F605428FD}" type="pres">
      <dgm:prSet presAssocID="{6880FBDC-7FD4-49D3-B0B1-A23010129972}" presName="nodeRect" presStyleLbl="alignNode1" presStyleIdx="1" presStyleCnt="3">
        <dgm:presLayoutVars>
          <dgm:bulletEnabled val="1"/>
        </dgm:presLayoutVars>
      </dgm:prSet>
      <dgm:spPr/>
    </dgm:pt>
    <dgm:pt modelId="{34912C19-6035-0745-BA1B-32B57AA156F6}" type="pres">
      <dgm:prSet presAssocID="{62D4E38F-FC7C-449D-A9B2-4EF69A13705E}" presName="sibTrans" presStyleCnt="0"/>
      <dgm:spPr/>
    </dgm:pt>
    <dgm:pt modelId="{373BA67B-9F52-7947-9186-0A45AA3E0630}" type="pres">
      <dgm:prSet presAssocID="{4C00B157-D83D-4DF4-BA63-C0AAC7B88D6E}" presName="compositeNode" presStyleCnt="0">
        <dgm:presLayoutVars>
          <dgm:bulletEnabled val="1"/>
        </dgm:presLayoutVars>
      </dgm:prSet>
      <dgm:spPr/>
    </dgm:pt>
    <dgm:pt modelId="{5D5CEDAC-C4A0-0F43-853F-D2DFBD3B6C40}" type="pres">
      <dgm:prSet presAssocID="{4C00B157-D83D-4DF4-BA63-C0AAC7B88D6E}" presName="bgRect" presStyleLbl="alignNode1" presStyleIdx="2" presStyleCnt="3"/>
      <dgm:spPr/>
    </dgm:pt>
    <dgm:pt modelId="{BDC8598D-A248-F645-8DBE-10440C88E015}" type="pres">
      <dgm:prSet presAssocID="{2F75613F-768D-4772-8DA6-1DAD9C9CDD0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FC844E0B-18E6-9849-8EAF-A0BFF82A033A}" type="pres">
      <dgm:prSet presAssocID="{4C00B157-D83D-4DF4-BA63-C0AAC7B88D6E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29DC650F-6C8B-4147-A043-B5EDA0112607}" type="presOf" srcId="{2F75613F-768D-4772-8DA6-1DAD9C9CDD06}" destId="{BDC8598D-A248-F645-8DBE-10440C88E015}" srcOrd="0" destOrd="0" presId="urn:microsoft.com/office/officeart/2016/7/layout/LinearBlockProcessNumbered"/>
    <dgm:cxn modelId="{2812ED40-256E-46AE-BB83-F0F11C3BB649}" srcId="{02DFF002-D881-417D-B1B6-86953D67EB18}" destId="{89CA4E54-60D1-43B1-8F89-0517534506EC}" srcOrd="0" destOrd="0" parTransId="{97606604-0109-422F-A309-118FD4907313}" sibTransId="{3742DE70-A677-4F95-8AD9-DD68F0C746DC}"/>
    <dgm:cxn modelId="{A46B749C-985E-2642-B42F-0CC5F6144FFE}" type="presOf" srcId="{4C00B157-D83D-4DF4-BA63-C0AAC7B88D6E}" destId="{FC844E0B-18E6-9849-8EAF-A0BFF82A033A}" srcOrd="1" destOrd="0" presId="urn:microsoft.com/office/officeart/2016/7/layout/LinearBlockProcessNumbered"/>
    <dgm:cxn modelId="{692ABC9D-C375-8F42-B0FB-045254997F9E}" type="presOf" srcId="{02DFF002-D881-417D-B1B6-86953D67EB18}" destId="{0940FD7F-0030-3F43-9962-7C379077AAD8}" srcOrd="0" destOrd="0" presId="urn:microsoft.com/office/officeart/2016/7/layout/LinearBlockProcessNumbered"/>
    <dgm:cxn modelId="{AD189BA8-B506-4753-B78B-CE82F2CDE380}" srcId="{02DFF002-D881-417D-B1B6-86953D67EB18}" destId="{6880FBDC-7FD4-49D3-B0B1-A23010129972}" srcOrd="1" destOrd="0" parTransId="{B809C01F-ECCB-42A0-A231-A866E56682D4}" sibTransId="{62D4E38F-FC7C-449D-A9B2-4EF69A13705E}"/>
    <dgm:cxn modelId="{554087B4-591C-4FFC-8DA7-F0F4740C76AC}" srcId="{02DFF002-D881-417D-B1B6-86953D67EB18}" destId="{4C00B157-D83D-4DF4-BA63-C0AAC7B88D6E}" srcOrd="2" destOrd="0" parTransId="{36D63A30-18B7-4D21-A5BD-5034A160FE51}" sibTransId="{2F75613F-768D-4772-8DA6-1DAD9C9CDD06}"/>
    <dgm:cxn modelId="{4E7377C9-E57E-1242-8307-4400EDF7CF78}" type="presOf" srcId="{6880FBDC-7FD4-49D3-B0B1-A23010129972}" destId="{9CAB16BD-F48D-0246-A382-6F50F6151ADB}" srcOrd="0" destOrd="0" presId="urn:microsoft.com/office/officeart/2016/7/layout/LinearBlockProcessNumbered"/>
    <dgm:cxn modelId="{9DE18ACE-2588-3847-88EE-25E87F790447}" type="presOf" srcId="{62D4E38F-FC7C-449D-A9B2-4EF69A13705E}" destId="{19A6F700-94BD-2443-9A5D-088480D199A0}" srcOrd="0" destOrd="0" presId="urn:microsoft.com/office/officeart/2016/7/layout/LinearBlockProcessNumbered"/>
    <dgm:cxn modelId="{2ED4F0D3-04FB-8742-81E4-E3049F57852B}" type="presOf" srcId="{6880FBDC-7FD4-49D3-B0B1-A23010129972}" destId="{8C4C1387-F72F-F143-AD74-8B1F605428FD}" srcOrd="1" destOrd="0" presId="urn:microsoft.com/office/officeart/2016/7/layout/LinearBlockProcessNumbered"/>
    <dgm:cxn modelId="{FED5A9D5-883F-3646-B0FE-0B37E6F43645}" type="presOf" srcId="{4C00B157-D83D-4DF4-BA63-C0AAC7B88D6E}" destId="{5D5CEDAC-C4A0-0F43-853F-D2DFBD3B6C40}" srcOrd="0" destOrd="0" presId="urn:microsoft.com/office/officeart/2016/7/layout/LinearBlockProcessNumbered"/>
    <dgm:cxn modelId="{72730DDE-5043-F84B-B335-EE98AA33F2B4}" type="presOf" srcId="{89CA4E54-60D1-43B1-8F89-0517534506EC}" destId="{B5DF9547-0FF3-3D45-99F2-5D6434DE19A1}" srcOrd="0" destOrd="0" presId="urn:microsoft.com/office/officeart/2016/7/layout/LinearBlockProcessNumbered"/>
    <dgm:cxn modelId="{FF2950DE-DBD8-E74D-9C1D-801F1E13834A}" type="presOf" srcId="{89CA4E54-60D1-43B1-8F89-0517534506EC}" destId="{EB304C26-E5F6-3D4A-94DF-7AD25F007872}" srcOrd="1" destOrd="0" presId="urn:microsoft.com/office/officeart/2016/7/layout/LinearBlockProcessNumbered"/>
    <dgm:cxn modelId="{3A0401ED-7AFA-5C47-94D3-7D38FCC12DEC}" type="presOf" srcId="{3742DE70-A677-4F95-8AD9-DD68F0C746DC}" destId="{8FECE2A8-37D0-5741-AD69-3EDCC1AB4D5E}" srcOrd="0" destOrd="0" presId="urn:microsoft.com/office/officeart/2016/7/layout/LinearBlockProcessNumbered"/>
    <dgm:cxn modelId="{CF6E8615-94C6-704A-9CBB-4C7026A67CB1}" type="presParOf" srcId="{0940FD7F-0030-3F43-9962-7C379077AAD8}" destId="{DC197EF5-A40E-A947-8728-922E3C1CCFB8}" srcOrd="0" destOrd="0" presId="urn:microsoft.com/office/officeart/2016/7/layout/LinearBlockProcessNumbered"/>
    <dgm:cxn modelId="{AD3A1934-5A94-0440-9BC7-2963A764F83E}" type="presParOf" srcId="{DC197EF5-A40E-A947-8728-922E3C1CCFB8}" destId="{B5DF9547-0FF3-3D45-99F2-5D6434DE19A1}" srcOrd="0" destOrd="0" presId="urn:microsoft.com/office/officeart/2016/7/layout/LinearBlockProcessNumbered"/>
    <dgm:cxn modelId="{50D2D287-1BB2-974C-B5A1-CB3E938C7D09}" type="presParOf" srcId="{DC197EF5-A40E-A947-8728-922E3C1CCFB8}" destId="{8FECE2A8-37D0-5741-AD69-3EDCC1AB4D5E}" srcOrd="1" destOrd="0" presId="urn:microsoft.com/office/officeart/2016/7/layout/LinearBlockProcessNumbered"/>
    <dgm:cxn modelId="{8B30698F-B60C-EA41-94B1-B8A23D9CFA45}" type="presParOf" srcId="{DC197EF5-A40E-A947-8728-922E3C1CCFB8}" destId="{EB304C26-E5F6-3D4A-94DF-7AD25F007872}" srcOrd="2" destOrd="0" presId="urn:microsoft.com/office/officeart/2016/7/layout/LinearBlockProcessNumbered"/>
    <dgm:cxn modelId="{B8984B13-EC7E-1749-AC2B-86CB75F1E7C1}" type="presParOf" srcId="{0940FD7F-0030-3F43-9962-7C379077AAD8}" destId="{FE74B5B3-A01C-4948-BA71-D4CB3A6DFBCC}" srcOrd="1" destOrd="0" presId="urn:microsoft.com/office/officeart/2016/7/layout/LinearBlockProcessNumbered"/>
    <dgm:cxn modelId="{A6FE24DD-8016-7C46-9B44-DDD139492F95}" type="presParOf" srcId="{0940FD7F-0030-3F43-9962-7C379077AAD8}" destId="{A8C8C2A2-1A2C-AC46-8374-B3C6D4184519}" srcOrd="2" destOrd="0" presId="urn:microsoft.com/office/officeart/2016/7/layout/LinearBlockProcessNumbered"/>
    <dgm:cxn modelId="{85B8BF5B-9DE1-3D40-8835-280145E6435D}" type="presParOf" srcId="{A8C8C2A2-1A2C-AC46-8374-B3C6D4184519}" destId="{9CAB16BD-F48D-0246-A382-6F50F6151ADB}" srcOrd="0" destOrd="0" presId="urn:microsoft.com/office/officeart/2016/7/layout/LinearBlockProcessNumbered"/>
    <dgm:cxn modelId="{519EB335-C23D-7841-84BF-1EF3360FA6E6}" type="presParOf" srcId="{A8C8C2A2-1A2C-AC46-8374-B3C6D4184519}" destId="{19A6F700-94BD-2443-9A5D-088480D199A0}" srcOrd="1" destOrd="0" presId="urn:microsoft.com/office/officeart/2016/7/layout/LinearBlockProcessNumbered"/>
    <dgm:cxn modelId="{B927E8B1-4918-EE4E-AEA5-56E1958FE57E}" type="presParOf" srcId="{A8C8C2A2-1A2C-AC46-8374-B3C6D4184519}" destId="{8C4C1387-F72F-F143-AD74-8B1F605428FD}" srcOrd="2" destOrd="0" presId="urn:microsoft.com/office/officeart/2016/7/layout/LinearBlockProcessNumbered"/>
    <dgm:cxn modelId="{E68CF3F9-94A4-C141-A61B-5FF332492BC8}" type="presParOf" srcId="{0940FD7F-0030-3F43-9962-7C379077AAD8}" destId="{34912C19-6035-0745-BA1B-32B57AA156F6}" srcOrd="3" destOrd="0" presId="urn:microsoft.com/office/officeart/2016/7/layout/LinearBlockProcessNumbered"/>
    <dgm:cxn modelId="{2E0162B1-B50D-794A-A8EB-9C2C3018686D}" type="presParOf" srcId="{0940FD7F-0030-3F43-9962-7C379077AAD8}" destId="{373BA67B-9F52-7947-9186-0A45AA3E0630}" srcOrd="4" destOrd="0" presId="urn:microsoft.com/office/officeart/2016/7/layout/LinearBlockProcessNumbered"/>
    <dgm:cxn modelId="{3F4E6130-7878-1248-8AF6-0ABF1DACD2A5}" type="presParOf" srcId="{373BA67B-9F52-7947-9186-0A45AA3E0630}" destId="{5D5CEDAC-C4A0-0F43-853F-D2DFBD3B6C40}" srcOrd="0" destOrd="0" presId="urn:microsoft.com/office/officeart/2016/7/layout/LinearBlockProcessNumbered"/>
    <dgm:cxn modelId="{CD5BDE47-10B7-9546-AC43-269FD6084B4B}" type="presParOf" srcId="{373BA67B-9F52-7947-9186-0A45AA3E0630}" destId="{BDC8598D-A248-F645-8DBE-10440C88E015}" srcOrd="1" destOrd="0" presId="urn:microsoft.com/office/officeart/2016/7/layout/LinearBlockProcessNumbered"/>
    <dgm:cxn modelId="{45A87FDF-80E3-D64B-A7C4-3C120EBAD943}" type="presParOf" srcId="{373BA67B-9F52-7947-9186-0A45AA3E0630}" destId="{FC844E0B-18E6-9849-8EAF-A0BFF82A033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9F066C-8C67-4C84-A4BD-62D853E2498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FAB77B-1073-45ED-9EB2-AC7EC9C773B0}">
      <dgm:prSet/>
      <dgm:spPr/>
      <dgm:t>
        <a:bodyPr/>
        <a:lstStyle/>
        <a:p>
          <a:r>
            <a:rPr lang="en-US"/>
            <a:t>﻿Borrows ideas and themes from other media forms</a:t>
          </a:r>
        </a:p>
      </dgm:t>
    </dgm:pt>
    <dgm:pt modelId="{6A91C7DB-7957-4F23-968B-2F84F3CCDF4C}" type="parTrans" cxnId="{E74705E7-D7A8-4148-A177-7C20A61CDBF9}">
      <dgm:prSet/>
      <dgm:spPr/>
      <dgm:t>
        <a:bodyPr/>
        <a:lstStyle/>
        <a:p>
          <a:endParaRPr lang="en-US"/>
        </a:p>
      </dgm:t>
    </dgm:pt>
    <dgm:pt modelId="{A1F99F33-7B97-4071-A661-9F45DE32C321}" type="sibTrans" cxnId="{E74705E7-D7A8-4148-A177-7C20A61CDBF9}">
      <dgm:prSet/>
      <dgm:spPr/>
      <dgm:t>
        <a:bodyPr/>
        <a:lstStyle/>
        <a:p>
          <a:endParaRPr lang="en-US"/>
        </a:p>
      </dgm:t>
    </dgm:pt>
    <dgm:pt modelId="{4A0FFBDC-3C4F-4B19-AA8D-684222E1AEF9}">
      <dgm:prSet/>
      <dgm:spPr/>
      <dgm:t>
        <a:bodyPr/>
        <a:lstStyle/>
        <a:p>
          <a:r>
            <a:rPr lang="en-US"/>
            <a:t>Can be borrowed from text, audio files, movies, theatre etc.</a:t>
          </a:r>
        </a:p>
      </dgm:t>
    </dgm:pt>
    <dgm:pt modelId="{127D1E79-E934-47F7-B4A9-B009073F89C5}" type="parTrans" cxnId="{28BC7417-0972-4E34-9AD2-18F6DE5820C7}">
      <dgm:prSet/>
      <dgm:spPr/>
      <dgm:t>
        <a:bodyPr/>
        <a:lstStyle/>
        <a:p>
          <a:endParaRPr lang="en-US"/>
        </a:p>
      </dgm:t>
    </dgm:pt>
    <dgm:pt modelId="{EC06DD6E-C412-42CE-B945-5234AE6EAF6A}" type="sibTrans" cxnId="{28BC7417-0972-4E34-9AD2-18F6DE5820C7}">
      <dgm:prSet/>
      <dgm:spPr/>
      <dgm:t>
        <a:bodyPr/>
        <a:lstStyle/>
        <a:p>
          <a:endParaRPr lang="en-US"/>
        </a:p>
      </dgm:t>
    </dgm:pt>
    <dgm:pt modelId="{3E0E6FAC-D13E-457B-A0AE-31260E0D32B4}">
      <dgm:prSet/>
      <dgm:spPr/>
      <dgm:t>
        <a:bodyPr/>
        <a:lstStyle/>
        <a:p>
          <a:r>
            <a:rPr lang="en-US"/>
            <a:t>Not to be associated with copyright, collusion</a:t>
          </a:r>
        </a:p>
      </dgm:t>
    </dgm:pt>
    <dgm:pt modelId="{B7F0F7C5-403C-4A9B-92AB-071AD5F3252E}" type="parTrans" cxnId="{3563718E-3A71-49DA-B640-5679B4018408}">
      <dgm:prSet/>
      <dgm:spPr/>
      <dgm:t>
        <a:bodyPr/>
        <a:lstStyle/>
        <a:p>
          <a:endParaRPr lang="en-US"/>
        </a:p>
      </dgm:t>
    </dgm:pt>
    <dgm:pt modelId="{0BC6C555-5C10-4927-B5F5-9A6FC7CD8B6F}" type="sibTrans" cxnId="{3563718E-3A71-49DA-B640-5679B4018408}">
      <dgm:prSet/>
      <dgm:spPr/>
      <dgm:t>
        <a:bodyPr/>
        <a:lstStyle/>
        <a:p>
          <a:endParaRPr lang="en-US"/>
        </a:p>
      </dgm:t>
    </dgm:pt>
    <dgm:pt modelId="{F2AC8299-3DC6-453B-9EB6-61B655401CEC}">
      <dgm:prSet/>
      <dgm:spPr/>
      <dgm:t>
        <a:bodyPr/>
        <a:lstStyle/>
        <a:p>
          <a:r>
            <a:rPr lang="en-US"/>
            <a:t>Various movies use intertextual references</a:t>
          </a:r>
        </a:p>
      </dgm:t>
    </dgm:pt>
    <dgm:pt modelId="{28427926-C562-404C-9E82-F56FA3AB2EC8}" type="parTrans" cxnId="{D58981C8-CE16-4A5E-B869-78C9EDBF54CF}">
      <dgm:prSet/>
      <dgm:spPr/>
      <dgm:t>
        <a:bodyPr/>
        <a:lstStyle/>
        <a:p>
          <a:endParaRPr lang="en-US"/>
        </a:p>
      </dgm:t>
    </dgm:pt>
    <dgm:pt modelId="{E2ABC9AC-7FDD-4B2A-9329-7366758B73E7}" type="sibTrans" cxnId="{D58981C8-CE16-4A5E-B869-78C9EDBF54CF}">
      <dgm:prSet/>
      <dgm:spPr/>
      <dgm:t>
        <a:bodyPr/>
        <a:lstStyle/>
        <a:p>
          <a:endParaRPr lang="en-US"/>
        </a:p>
      </dgm:t>
    </dgm:pt>
    <dgm:pt modelId="{A3088195-D4B2-40D2-95B4-910450FBEF7A}">
      <dgm:prSet/>
      <dgm:spPr/>
      <dgm:t>
        <a:bodyPr/>
        <a:lstStyle/>
        <a:p>
          <a:r>
            <a:rPr lang="en-US"/>
            <a:t>Helps reader to better understand text</a:t>
          </a:r>
        </a:p>
      </dgm:t>
    </dgm:pt>
    <dgm:pt modelId="{0BD7B7D3-8EFA-4E52-8E8C-7C0A6754E516}" type="parTrans" cxnId="{D8BB1C00-5E6A-4F8E-BF6E-B0E1DD9A2E80}">
      <dgm:prSet/>
      <dgm:spPr/>
      <dgm:t>
        <a:bodyPr/>
        <a:lstStyle/>
        <a:p>
          <a:endParaRPr lang="en-US"/>
        </a:p>
      </dgm:t>
    </dgm:pt>
    <dgm:pt modelId="{A8457225-6F15-4437-BD66-F31858A9339B}" type="sibTrans" cxnId="{D8BB1C00-5E6A-4F8E-BF6E-B0E1DD9A2E80}">
      <dgm:prSet/>
      <dgm:spPr/>
      <dgm:t>
        <a:bodyPr/>
        <a:lstStyle/>
        <a:p>
          <a:endParaRPr lang="en-US"/>
        </a:p>
      </dgm:t>
    </dgm:pt>
    <dgm:pt modelId="{B1DB9498-A814-CA48-B62A-0AD40FB44C90}" type="pres">
      <dgm:prSet presAssocID="{DA9F066C-8C67-4C84-A4BD-62D853E24980}" presName="outerComposite" presStyleCnt="0">
        <dgm:presLayoutVars>
          <dgm:chMax val="5"/>
          <dgm:dir/>
          <dgm:resizeHandles val="exact"/>
        </dgm:presLayoutVars>
      </dgm:prSet>
      <dgm:spPr/>
    </dgm:pt>
    <dgm:pt modelId="{AD4D2AAA-F5D9-034D-AB0F-209524B13FA1}" type="pres">
      <dgm:prSet presAssocID="{DA9F066C-8C67-4C84-A4BD-62D853E24980}" presName="dummyMaxCanvas" presStyleCnt="0">
        <dgm:presLayoutVars/>
      </dgm:prSet>
      <dgm:spPr/>
    </dgm:pt>
    <dgm:pt modelId="{2B02672E-F292-E143-B328-F86BF36BE59D}" type="pres">
      <dgm:prSet presAssocID="{DA9F066C-8C67-4C84-A4BD-62D853E24980}" presName="FiveNodes_1" presStyleLbl="node1" presStyleIdx="0" presStyleCnt="5">
        <dgm:presLayoutVars>
          <dgm:bulletEnabled val="1"/>
        </dgm:presLayoutVars>
      </dgm:prSet>
      <dgm:spPr/>
    </dgm:pt>
    <dgm:pt modelId="{DCE47ED3-7C18-9F4A-ACA2-962CDD310A00}" type="pres">
      <dgm:prSet presAssocID="{DA9F066C-8C67-4C84-A4BD-62D853E24980}" presName="FiveNodes_2" presStyleLbl="node1" presStyleIdx="1" presStyleCnt="5">
        <dgm:presLayoutVars>
          <dgm:bulletEnabled val="1"/>
        </dgm:presLayoutVars>
      </dgm:prSet>
      <dgm:spPr/>
    </dgm:pt>
    <dgm:pt modelId="{E019BFC6-ED71-7940-BC5D-A0F437D31171}" type="pres">
      <dgm:prSet presAssocID="{DA9F066C-8C67-4C84-A4BD-62D853E24980}" presName="FiveNodes_3" presStyleLbl="node1" presStyleIdx="2" presStyleCnt="5">
        <dgm:presLayoutVars>
          <dgm:bulletEnabled val="1"/>
        </dgm:presLayoutVars>
      </dgm:prSet>
      <dgm:spPr/>
    </dgm:pt>
    <dgm:pt modelId="{D46D4C2F-BA76-C540-8035-1254AA24ADFD}" type="pres">
      <dgm:prSet presAssocID="{DA9F066C-8C67-4C84-A4BD-62D853E24980}" presName="FiveNodes_4" presStyleLbl="node1" presStyleIdx="3" presStyleCnt="5">
        <dgm:presLayoutVars>
          <dgm:bulletEnabled val="1"/>
        </dgm:presLayoutVars>
      </dgm:prSet>
      <dgm:spPr/>
    </dgm:pt>
    <dgm:pt modelId="{8ABD863F-6230-4D44-B1F4-AA85120EEC69}" type="pres">
      <dgm:prSet presAssocID="{DA9F066C-8C67-4C84-A4BD-62D853E24980}" presName="FiveNodes_5" presStyleLbl="node1" presStyleIdx="4" presStyleCnt="5">
        <dgm:presLayoutVars>
          <dgm:bulletEnabled val="1"/>
        </dgm:presLayoutVars>
      </dgm:prSet>
      <dgm:spPr/>
    </dgm:pt>
    <dgm:pt modelId="{C2B2686D-0C77-F04A-91EC-A22BFC84CDD1}" type="pres">
      <dgm:prSet presAssocID="{DA9F066C-8C67-4C84-A4BD-62D853E24980}" presName="FiveConn_1-2" presStyleLbl="fgAccFollowNode1" presStyleIdx="0" presStyleCnt="4">
        <dgm:presLayoutVars>
          <dgm:bulletEnabled val="1"/>
        </dgm:presLayoutVars>
      </dgm:prSet>
      <dgm:spPr/>
    </dgm:pt>
    <dgm:pt modelId="{F24EA699-3476-3B47-93BE-FE9F3D8579D8}" type="pres">
      <dgm:prSet presAssocID="{DA9F066C-8C67-4C84-A4BD-62D853E24980}" presName="FiveConn_2-3" presStyleLbl="fgAccFollowNode1" presStyleIdx="1" presStyleCnt="4">
        <dgm:presLayoutVars>
          <dgm:bulletEnabled val="1"/>
        </dgm:presLayoutVars>
      </dgm:prSet>
      <dgm:spPr/>
    </dgm:pt>
    <dgm:pt modelId="{0136F3D8-7F62-D54C-8632-2C3101279871}" type="pres">
      <dgm:prSet presAssocID="{DA9F066C-8C67-4C84-A4BD-62D853E24980}" presName="FiveConn_3-4" presStyleLbl="fgAccFollowNode1" presStyleIdx="2" presStyleCnt="4">
        <dgm:presLayoutVars>
          <dgm:bulletEnabled val="1"/>
        </dgm:presLayoutVars>
      </dgm:prSet>
      <dgm:spPr/>
    </dgm:pt>
    <dgm:pt modelId="{587D508A-3AEC-424D-9E3A-65FBB851B171}" type="pres">
      <dgm:prSet presAssocID="{DA9F066C-8C67-4C84-A4BD-62D853E24980}" presName="FiveConn_4-5" presStyleLbl="fgAccFollowNode1" presStyleIdx="3" presStyleCnt="4">
        <dgm:presLayoutVars>
          <dgm:bulletEnabled val="1"/>
        </dgm:presLayoutVars>
      </dgm:prSet>
      <dgm:spPr/>
    </dgm:pt>
    <dgm:pt modelId="{266C09D7-67B8-2246-8EBE-2410DC5162A9}" type="pres">
      <dgm:prSet presAssocID="{DA9F066C-8C67-4C84-A4BD-62D853E24980}" presName="FiveNodes_1_text" presStyleLbl="node1" presStyleIdx="4" presStyleCnt="5">
        <dgm:presLayoutVars>
          <dgm:bulletEnabled val="1"/>
        </dgm:presLayoutVars>
      </dgm:prSet>
      <dgm:spPr/>
    </dgm:pt>
    <dgm:pt modelId="{4E28282B-0B27-0545-B138-C2DD26EE4E4A}" type="pres">
      <dgm:prSet presAssocID="{DA9F066C-8C67-4C84-A4BD-62D853E24980}" presName="FiveNodes_2_text" presStyleLbl="node1" presStyleIdx="4" presStyleCnt="5">
        <dgm:presLayoutVars>
          <dgm:bulletEnabled val="1"/>
        </dgm:presLayoutVars>
      </dgm:prSet>
      <dgm:spPr/>
    </dgm:pt>
    <dgm:pt modelId="{16938324-23E2-9A4B-B6E1-9A0CFB2A2776}" type="pres">
      <dgm:prSet presAssocID="{DA9F066C-8C67-4C84-A4BD-62D853E24980}" presName="FiveNodes_3_text" presStyleLbl="node1" presStyleIdx="4" presStyleCnt="5">
        <dgm:presLayoutVars>
          <dgm:bulletEnabled val="1"/>
        </dgm:presLayoutVars>
      </dgm:prSet>
      <dgm:spPr/>
    </dgm:pt>
    <dgm:pt modelId="{DA171E77-120E-7244-9550-FE0960A801AB}" type="pres">
      <dgm:prSet presAssocID="{DA9F066C-8C67-4C84-A4BD-62D853E24980}" presName="FiveNodes_4_text" presStyleLbl="node1" presStyleIdx="4" presStyleCnt="5">
        <dgm:presLayoutVars>
          <dgm:bulletEnabled val="1"/>
        </dgm:presLayoutVars>
      </dgm:prSet>
      <dgm:spPr/>
    </dgm:pt>
    <dgm:pt modelId="{ABB34135-52ED-C243-B138-C5DA9ACC9F96}" type="pres">
      <dgm:prSet presAssocID="{DA9F066C-8C67-4C84-A4BD-62D853E2498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8BB1C00-5E6A-4F8E-BF6E-B0E1DD9A2E80}" srcId="{DA9F066C-8C67-4C84-A4BD-62D853E24980}" destId="{A3088195-D4B2-40D2-95B4-910450FBEF7A}" srcOrd="4" destOrd="0" parTransId="{0BD7B7D3-8EFA-4E52-8E8C-7C0A6754E516}" sibTransId="{A8457225-6F15-4437-BD66-F31858A9339B}"/>
    <dgm:cxn modelId="{28BC7417-0972-4E34-9AD2-18F6DE5820C7}" srcId="{DA9F066C-8C67-4C84-A4BD-62D853E24980}" destId="{4A0FFBDC-3C4F-4B19-AA8D-684222E1AEF9}" srcOrd="1" destOrd="0" parTransId="{127D1E79-E934-47F7-B4A9-B009073F89C5}" sibTransId="{EC06DD6E-C412-42CE-B945-5234AE6EAF6A}"/>
    <dgm:cxn modelId="{E58C7028-C867-7E4A-80B9-AAC2BC070F0D}" type="presOf" srcId="{3E0E6FAC-D13E-457B-A0AE-31260E0D32B4}" destId="{16938324-23E2-9A4B-B6E1-9A0CFB2A2776}" srcOrd="1" destOrd="0" presId="urn:microsoft.com/office/officeart/2005/8/layout/vProcess5"/>
    <dgm:cxn modelId="{D4F81534-1D84-5447-A4D7-86B4F19A150D}" type="presOf" srcId="{A3088195-D4B2-40D2-95B4-910450FBEF7A}" destId="{8ABD863F-6230-4D44-B1F4-AA85120EEC69}" srcOrd="0" destOrd="0" presId="urn:microsoft.com/office/officeart/2005/8/layout/vProcess5"/>
    <dgm:cxn modelId="{AD06E94C-69EF-AC40-B20E-1B33F31D3D0E}" type="presOf" srcId="{EC06DD6E-C412-42CE-B945-5234AE6EAF6A}" destId="{F24EA699-3476-3B47-93BE-FE9F3D8579D8}" srcOrd="0" destOrd="0" presId="urn:microsoft.com/office/officeart/2005/8/layout/vProcess5"/>
    <dgm:cxn modelId="{B3ECC656-51D4-7D42-996E-7DA692CFFD3B}" type="presOf" srcId="{F2AC8299-3DC6-453B-9EB6-61B655401CEC}" destId="{DA171E77-120E-7244-9550-FE0960A801AB}" srcOrd="1" destOrd="0" presId="urn:microsoft.com/office/officeart/2005/8/layout/vProcess5"/>
    <dgm:cxn modelId="{16575A5C-6CB1-6B4D-AC23-EB06DBA746AF}" type="presOf" srcId="{F7FAB77B-1073-45ED-9EB2-AC7EC9C773B0}" destId="{266C09D7-67B8-2246-8EBE-2410DC5162A9}" srcOrd="1" destOrd="0" presId="urn:microsoft.com/office/officeart/2005/8/layout/vProcess5"/>
    <dgm:cxn modelId="{DD4BBE5E-FCFD-5B4C-B934-463343D959F0}" type="presOf" srcId="{0BC6C555-5C10-4927-B5F5-9A6FC7CD8B6F}" destId="{0136F3D8-7F62-D54C-8632-2C3101279871}" srcOrd="0" destOrd="0" presId="urn:microsoft.com/office/officeart/2005/8/layout/vProcess5"/>
    <dgm:cxn modelId="{5C6A7367-AE71-AE49-BA8B-F50C487A7D56}" type="presOf" srcId="{F7FAB77B-1073-45ED-9EB2-AC7EC9C773B0}" destId="{2B02672E-F292-E143-B328-F86BF36BE59D}" srcOrd="0" destOrd="0" presId="urn:microsoft.com/office/officeart/2005/8/layout/vProcess5"/>
    <dgm:cxn modelId="{9C86107B-081D-DB46-B883-300493C339CB}" type="presOf" srcId="{A3088195-D4B2-40D2-95B4-910450FBEF7A}" destId="{ABB34135-52ED-C243-B138-C5DA9ACC9F96}" srcOrd="1" destOrd="0" presId="urn:microsoft.com/office/officeart/2005/8/layout/vProcess5"/>
    <dgm:cxn modelId="{F3F3957E-F65A-5A47-94EC-EEA57EA3813B}" type="presOf" srcId="{A1F99F33-7B97-4071-A661-9F45DE32C321}" destId="{C2B2686D-0C77-F04A-91EC-A22BFC84CDD1}" srcOrd="0" destOrd="0" presId="urn:microsoft.com/office/officeart/2005/8/layout/vProcess5"/>
    <dgm:cxn modelId="{00A55C8C-4F5E-0E44-AEFC-9B7F47AA66C3}" type="presOf" srcId="{3E0E6FAC-D13E-457B-A0AE-31260E0D32B4}" destId="{E019BFC6-ED71-7940-BC5D-A0F437D31171}" srcOrd="0" destOrd="0" presId="urn:microsoft.com/office/officeart/2005/8/layout/vProcess5"/>
    <dgm:cxn modelId="{3563718E-3A71-49DA-B640-5679B4018408}" srcId="{DA9F066C-8C67-4C84-A4BD-62D853E24980}" destId="{3E0E6FAC-D13E-457B-A0AE-31260E0D32B4}" srcOrd="2" destOrd="0" parTransId="{B7F0F7C5-403C-4A9B-92AB-071AD5F3252E}" sibTransId="{0BC6C555-5C10-4927-B5F5-9A6FC7CD8B6F}"/>
    <dgm:cxn modelId="{A5AAEDB2-F0A3-4747-8A5B-4F5800E099B3}" type="presOf" srcId="{DA9F066C-8C67-4C84-A4BD-62D853E24980}" destId="{B1DB9498-A814-CA48-B62A-0AD40FB44C90}" srcOrd="0" destOrd="0" presId="urn:microsoft.com/office/officeart/2005/8/layout/vProcess5"/>
    <dgm:cxn modelId="{6E0562B4-A39C-8548-9FBE-2AAD3332252E}" type="presOf" srcId="{E2ABC9AC-7FDD-4B2A-9329-7366758B73E7}" destId="{587D508A-3AEC-424D-9E3A-65FBB851B171}" srcOrd="0" destOrd="0" presId="urn:microsoft.com/office/officeart/2005/8/layout/vProcess5"/>
    <dgm:cxn modelId="{D58981C8-CE16-4A5E-B869-78C9EDBF54CF}" srcId="{DA9F066C-8C67-4C84-A4BD-62D853E24980}" destId="{F2AC8299-3DC6-453B-9EB6-61B655401CEC}" srcOrd="3" destOrd="0" parTransId="{28427926-C562-404C-9E82-F56FA3AB2EC8}" sibTransId="{E2ABC9AC-7FDD-4B2A-9329-7366758B73E7}"/>
    <dgm:cxn modelId="{AE8612C9-9379-4C4C-8DDB-BA92D41DC48A}" type="presOf" srcId="{4A0FFBDC-3C4F-4B19-AA8D-684222E1AEF9}" destId="{4E28282B-0B27-0545-B138-C2DD26EE4E4A}" srcOrd="1" destOrd="0" presId="urn:microsoft.com/office/officeart/2005/8/layout/vProcess5"/>
    <dgm:cxn modelId="{F9A069D7-9363-E147-A5AD-CABC2142D2D0}" type="presOf" srcId="{F2AC8299-3DC6-453B-9EB6-61B655401CEC}" destId="{D46D4C2F-BA76-C540-8035-1254AA24ADFD}" srcOrd="0" destOrd="0" presId="urn:microsoft.com/office/officeart/2005/8/layout/vProcess5"/>
    <dgm:cxn modelId="{E74705E7-D7A8-4148-A177-7C20A61CDBF9}" srcId="{DA9F066C-8C67-4C84-A4BD-62D853E24980}" destId="{F7FAB77B-1073-45ED-9EB2-AC7EC9C773B0}" srcOrd="0" destOrd="0" parTransId="{6A91C7DB-7957-4F23-968B-2F84F3CCDF4C}" sibTransId="{A1F99F33-7B97-4071-A661-9F45DE32C321}"/>
    <dgm:cxn modelId="{249A38FD-FCC4-1043-AC78-026ADFD82F27}" type="presOf" srcId="{4A0FFBDC-3C4F-4B19-AA8D-684222E1AEF9}" destId="{DCE47ED3-7C18-9F4A-ACA2-962CDD310A00}" srcOrd="0" destOrd="0" presId="urn:microsoft.com/office/officeart/2005/8/layout/vProcess5"/>
    <dgm:cxn modelId="{5DD34F26-EC64-BD4C-B140-A47D62AA4650}" type="presParOf" srcId="{B1DB9498-A814-CA48-B62A-0AD40FB44C90}" destId="{AD4D2AAA-F5D9-034D-AB0F-209524B13FA1}" srcOrd="0" destOrd="0" presId="urn:microsoft.com/office/officeart/2005/8/layout/vProcess5"/>
    <dgm:cxn modelId="{53A5C0BF-F9AC-2A4D-986A-74F572C066D7}" type="presParOf" srcId="{B1DB9498-A814-CA48-B62A-0AD40FB44C90}" destId="{2B02672E-F292-E143-B328-F86BF36BE59D}" srcOrd="1" destOrd="0" presId="urn:microsoft.com/office/officeart/2005/8/layout/vProcess5"/>
    <dgm:cxn modelId="{8D50C769-CD89-8246-890B-CFA77BDC498F}" type="presParOf" srcId="{B1DB9498-A814-CA48-B62A-0AD40FB44C90}" destId="{DCE47ED3-7C18-9F4A-ACA2-962CDD310A00}" srcOrd="2" destOrd="0" presId="urn:microsoft.com/office/officeart/2005/8/layout/vProcess5"/>
    <dgm:cxn modelId="{61765C46-D580-C949-A38E-0CBBB41CD603}" type="presParOf" srcId="{B1DB9498-A814-CA48-B62A-0AD40FB44C90}" destId="{E019BFC6-ED71-7940-BC5D-A0F437D31171}" srcOrd="3" destOrd="0" presId="urn:microsoft.com/office/officeart/2005/8/layout/vProcess5"/>
    <dgm:cxn modelId="{6FA9A9FB-253F-2649-A6DA-24BAFF3A0A23}" type="presParOf" srcId="{B1DB9498-A814-CA48-B62A-0AD40FB44C90}" destId="{D46D4C2F-BA76-C540-8035-1254AA24ADFD}" srcOrd="4" destOrd="0" presId="urn:microsoft.com/office/officeart/2005/8/layout/vProcess5"/>
    <dgm:cxn modelId="{7CDC14E7-62DC-9740-8463-E4C2EC2137B8}" type="presParOf" srcId="{B1DB9498-A814-CA48-B62A-0AD40FB44C90}" destId="{8ABD863F-6230-4D44-B1F4-AA85120EEC69}" srcOrd="5" destOrd="0" presId="urn:microsoft.com/office/officeart/2005/8/layout/vProcess5"/>
    <dgm:cxn modelId="{5AE57558-F4C9-3046-88F8-070092DC47FC}" type="presParOf" srcId="{B1DB9498-A814-CA48-B62A-0AD40FB44C90}" destId="{C2B2686D-0C77-F04A-91EC-A22BFC84CDD1}" srcOrd="6" destOrd="0" presId="urn:microsoft.com/office/officeart/2005/8/layout/vProcess5"/>
    <dgm:cxn modelId="{CDC6E886-29B0-0740-9EAB-11EB9576A57C}" type="presParOf" srcId="{B1DB9498-A814-CA48-B62A-0AD40FB44C90}" destId="{F24EA699-3476-3B47-93BE-FE9F3D8579D8}" srcOrd="7" destOrd="0" presId="urn:microsoft.com/office/officeart/2005/8/layout/vProcess5"/>
    <dgm:cxn modelId="{A8B7233C-C545-6B4C-B828-D8B05BCFA179}" type="presParOf" srcId="{B1DB9498-A814-CA48-B62A-0AD40FB44C90}" destId="{0136F3D8-7F62-D54C-8632-2C3101279871}" srcOrd="8" destOrd="0" presId="urn:microsoft.com/office/officeart/2005/8/layout/vProcess5"/>
    <dgm:cxn modelId="{7343DB2E-3FE1-3747-9B80-8E0DC24E5A1E}" type="presParOf" srcId="{B1DB9498-A814-CA48-B62A-0AD40FB44C90}" destId="{587D508A-3AEC-424D-9E3A-65FBB851B171}" srcOrd="9" destOrd="0" presId="urn:microsoft.com/office/officeart/2005/8/layout/vProcess5"/>
    <dgm:cxn modelId="{7370A867-DCD0-0245-BB9B-FA7BC5A25797}" type="presParOf" srcId="{B1DB9498-A814-CA48-B62A-0AD40FB44C90}" destId="{266C09D7-67B8-2246-8EBE-2410DC5162A9}" srcOrd="10" destOrd="0" presId="urn:microsoft.com/office/officeart/2005/8/layout/vProcess5"/>
    <dgm:cxn modelId="{29EC5B75-8EB7-8245-BEF6-114F2A5BC649}" type="presParOf" srcId="{B1DB9498-A814-CA48-B62A-0AD40FB44C90}" destId="{4E28282B-0B27-0545-B138-C2DD26EE4E4A}" srcOrd="11" destOrd="0" presId="urn:microsoft.com/office/officeart/2005/8/layout/vProcess5"/>
    <dgm:cxn modelId="{C11675C8-9887-A946-85A5-936E2CD7232A}" type="presParOf" srcId="{B1DB9498-A814-CA48-B62A-0AD40FB44C90}" destId="{16938324-23E2-9A4B-B6E1-9A0CFB2A2776}" srcOrd="12" destOrd="0" presId="urn:microsoft.com/office/officeart/2005/8/layout/vProcess5"/>
    <dgm:cxn modelId="{18FF8583-3347-D443-B4D7-657A476C5948}" type="presParOf" srcId="{B1DB9498-A814-CA48-B62A-0AD40FB44C90}" destId="{DA171E77-120E-7244-9550-FE0960A801AB}" srcOrd="13" destOrd="0" presId="urn:microsoft.com/office/officeart/2005/8/layout/vProcess5"/>
    <dgm:cxn modelId="{0DFDB884-4D2F-9243-95E3-518E91164FBC}" type="presParOf" srcId="{B1DB9498-A814-CA48-B62A-0AD40FB44C90}" destId="{ABB34135-52ED-C243-B138-C5DA9ACC9F9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F9547-0FF3-3D45-99F2-5D6434DE19A1}">
      <dsp:nvSpPr>
        <dsp:cNvPr id="0" name=""/>
        <dsp:cNvSpPr/>
      </dsp:nvSpPr>
      <dsp:spPr>
        <a:xfrm>
          <a:off x="787" y="0"/>
          <a:ext cx="3188568" cy="35480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0" rIns="3149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﻿These are works which inform or help construct a text. </a:t>
          </a:r>
        </a:p>
      </dsp:txBody>
      <dsp:txXfrm>
        <a:off x="787" y="1419224"/>
        <a:ext cx="3188568" cy="2128837"/>
      </dsp:txXfrm>
    </dsp:sp>
    <dsp:sp modelId="{8FECE2A8-37D0-5741-AD69-3EDCC1AB4D5E}">
      <dsp:nvSpPr>
        <dsp:cNvPr id="0" name=""/>
        <dsp:cNvSpPr/>
      </dsp:nvSpPr>
      <dsp:spPr>
        <a:xfrm>
          <a:off x="787" y="0"/>
          <a:ext cx="3188568" cy="14192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165100" rIns="31496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87" y="0"/>
        <a:ext cx="3188568" cy="1419224"/>
      </dsp:txXfrm>
    </dsp:sp>
    <dsp:sp modelId="{9CAB16BD-F48D-0246-A382-6F50F6151ADB}">
      <dsp:nvSpPr>
        <dsp:cNvPr id="0" name=""/>
        <dsp:cNvSpPr/>
      </dsp:nvSpPr>
      <dsp:spPr>
        <a:xfrm>
          <a:off x="3444440" y="0"/>
          <a:ext cx="3188568" cy="35480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0" rIns="3149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They can be from any medium but the main text relies on them to help construct meaning. </a:t>
          </a:r>
        </a:p>
      </dsp:txBody>
      <dsp:txXfrm>
        <a:off x="3444440" y="1419224"/>
        <a:ext cx="3188568" cy="2128837"/>
      </dsp:txXfrm>
    </dsp:sp>
    <dsp:sp modelId="{19A6F700-94BD-2443-9A5D-088480D199A0}">
      <dsp:nvSpPr>
        <dsp:cNvPr id="0" name=""/>
        <dsp:cNvSpPr/>
      </dsp:nvSpPr>
      <dsp:spPr>
        <a:xfrm>
          <a:off x="3444440" y="0"/>
          <a:ext cx="3188568" cy="14192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165100" rIns="31496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44440" y="0"/>
        <a:ext cx="3188568" cy="1419224"/>
      </dsp:txXfrm>
    </dsp:sp>
    <dsp:sp modelId="{5D5CEDAC-C4A0-0F43-853F-D2DFBD3B6C40}">
      <dsp:nvSpPr>
        <dsp:cNvPr id="0" name=""/>
        <dsp:cNvSpPr/>
      </dsp:nvSpPr>
      <dsp:spPr>
        <a:xfrm>
          <a:off x="6888094" y="0"/>
          <a:ext cx="3188568" cy="35480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0" rIns="3149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 intertext connects the studied text to media as a whole and stops the text from being isolated from other texts. </a:t>
          </a:r>
        </a:p>
      </dsp:txBody>
      <dsp:txXfrm>
        <a:off x="6888094" y="1419224"/>
        <a:ext cx="3188568" cy="2128837"/>
      </dsp:txXfrm>
    </dsp:sp>
    <dsp:sp modelId="{BDC8598D-A248-F645-8DBE-10440C88E015}">
      <dsp:nvSpPr>
        <dsp:cNvPr id="0" name=""/>
        <dsp:cNvSpPr/>
      </dsp:nvSpPr>
      <dsp:spPr>
        <a:xfrm>
          <a:off x="6888094" y="0"/>
          <a:ext cx="3188568" cy="14192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165100" rIns="31496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88094" y="0"/>
        <a:ext cx="3188568" cy="14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2672E-F292-E143-B328-F86BF36BE59D}">
      <dsp:nvSpPr>
        <dsp:cNvPr id="0" name=""/>
        <dsp:cNvSpPr/>
      </dsp:nvSpPr>
      <dsp:spPr>
        <a:xfrm>
          <a:off x="0" y="0"/>
          <a:ext cx="8473376" cy="7933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﻿Borrows ideas and themes from other media forms</a:t>
          </a:r>
        </a:p>
      </dsp:txBody>
      <dsp:txXfrm>
        <a:off x="23235" y="23235"/>
        <a:ext cx="7524519" cy="746837"/>
      </dsp:txXfrm>
    </dsp:sp>
    <dsp:sp modelId="{DCE47ED3-7C18-9F4A-ACA2-962CDD310A00}">
      <dsp:nvSpPr>
        <dsp:cNvPr id="0" name=""/>
        <dsp:cNvSpPr/>
      </dsp:nvSpPr>
      <dsp:spPr>
        <a:xfrm>
          <a:off x="632752" y="903489"/>
          <a:ext cx="8473376" cy="7933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Can be borrowed from text, audio files, movies, theatre etc.</a:t>
          </a:r>
        </a:p>
      </dsp:txBody>
      <dsp:txXfrm>
        <a:off x="655987" y="926724"/>
        <a:ext cx="7278504" cy="746837"/>
      </dsp:txXfrm>
    </dsp:sp>
    <dsp:sp modelId="{E019BFC6-ED71-7940-BC5D-A0F437D31171}">
      <dsp:nvSpPr>
        <dsp:cNvPr id="0" name=""/>
        <dsp:cNvSpPr/>
      </dsp:nvSpPr>
      <dsp:spPr>
        <a:xfrm>
          <a:off x="1265504" y="1806978"/>
          <a:ext cx="8473376" cy="7933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Not to be associated with copyright, collusion</a:t>
          </a:r>
        </a:p>
      </dsp:txBody>
      <dsp:txXfrm>
        <a:off x="1288739" y="1830213"/>
        <a:ext cx="7278504" cy="746837"/>
      </dsp:txXfrm>
    </dsp:sp>
    <dsp:sp modelId="{D46D4C2F-BA76-C540-8035-1254AA24ADFD}">
      <dsp:nvSpPr>
        <dsp:cNvPr id="0" name=""/>
        <dsp:cNvSpPr/>
      </dsp:nvSpPr>
      <dsp:spPr>
        <a:xfrm>
          <a:off x="1898256" y="2710467"/>
          <a:ext cx="8473376" cy="7933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Various movies use intertextual references</a:t>
          </a:r>
        </a:p>
      </dsp:txBody>
      <dsp:txXfrm>
        <a:off x="1921491" y="2733702"/>
        <a:ext cx="7278504" cy="746837"/>
      </dsp:txXfrm>
    </dsp:sp>
    <dsp:sp modelId="{8ABD863F-6230-4D44-B1F4-AA85120EEC69}">
      <dsp:nvSpPr>
        <dsp:cNvPr id="0" name=""/>
        <dsp:cNvSpPr/>
      </dsp:nvSpPr>
      <dsp:spPr>
        <a:xfrm>
          <a:off x="2531008" y="3613956"/>
          <a:ext cx="8473376" cy="7933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Helps reader to better understand text</a:t>
          </a:r>
        </a:p>
      </dsp:txBody>
      <dsp:txXfrm>
        <a:off x="2554243" y="3637191"/>
        <a:ext cx="7278504" cy="746837"/>
      </dsp:txXfrm>
    </dsp:sp>
    <dsp:sp modelId="{C2B2686D-0C77-F04A-91EC-A22BFC84CDD1}">
      <dsp:nvSpPr>
        <dsp:cNvPr id="0" name=""/>
        <dsp:cNvSpPr/>
      </dsp:nvSpPr>
      <dsp:spPr>
        <a:xfrm>
          <a:off x="7957726" y="579555"/>
          <a:ext cx="515649" cy="5156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073747" y="579555"/>
        <a:ext cx="283607" cy="388026"/>
      </dsp:txXfrm>
    </dsp:sp>
    <dsp:sp modelId="{F24EA699-3476-3B47-93BE-FE9F3D8579D8}">
      <dsp:nvSpPr>
        <dsp:cNvPr id="0" name=""/>
        <dsp:cNvSpPr/>
      </dsp:nvSpPr>
      <dsp:spPr>
        <a:xfrm>
          <a:off x="8590478" y="1483044"/>
          <a:ext cx="515649" cy="51564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706499" y="1483044"/>
        <a:ext cx="283607" cy="388026"/>
      </dsp:txXfrm>
    </dsp:sp>
    <dsp:sp modelId="{0136F3D8-7F62-D54C-8632-2C3101279871}">
      <dsp:nvSpPr>
        <dsp:cNvPr id="0" name=""/>
        <dsp:cNvSpPr/>
      </dsp:nvSpPr>
      <dsp:spPr>
        <a:xfrm>
          <a:off x="9223230" y="2373311"/>
          <a:ext cx="515649" cy="51564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339251" y="2373311"/>
        <a:ext cx="283607" cy="388026"/>
      </dsp:txXfrm>
    </dsp:sp>
    <dsp:sp modelId="{587D508A-3AEC-424D-9E3A-65FBB851B171}">
      <dsp:nvSpPr>
        <dsp:cNvPr id="0" name=""/>
        <dsp:cNvSpPr/>
      </dsp:nvSpPr>
      <dsp:spPr>
        <a:xfrm>
          <a:off x="9855982" y="3285615"/>
          <a:ext cx="515649" cy="51564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972003" y="3285615"/>
        <a:ext cx="283607" cy="388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25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364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57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9180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4643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7717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4/21/23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94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829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4/21/23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1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52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344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3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22" r:id="rId6"/>
    <p:sldLayoutId id="2147483717" r:id="rId7"/>
    <p:sldLayoutId id="2147483718" r:id="rId8"/>
    <p:sldLayoutId id="2147483719" r:id="rId9"/>
    <p:sldLayoutId id="2147483721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DDBB-B734-B646-88BA-31D7182E3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589788"/>
            <a:ext cx="4884481" cy="2510921"/>
          </a:xfrm>
        </p:spPr>
        <p:txBody>
          <a:bodyPr>
            <a:normAutofit/>
          </a:bodyPr>
          <a:lstStyle/>
          <a:p>
            <a:r>
              <a:rPr lang="en-US" i="0" dirty="0"/>
              <a:t>RWS</a:t>
            </a:r>
            <a:br>
              <a:rPr lang="en-US" i="0" dirty="0"/>
            </a:br>
            <a:r>
              <a:rPr lang="en-US" i="0" dirty="0"/>
              <a:t>Q2-W1-D2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20513-8C9C-8946-9FC9-4FD935E19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884481" cy="2058352"/>
          </a:xfrm>
        </p:spPr>
        <p:txBody>
          <a:bodyPr>
            <a:normAutofit/>
          </a:bodyPr>
          <a:lstStyle/>
          <a:p>
            <a:r>
              <a:rPr lang="en-US"/>
              <a:t>CRITICAL READING</a:t>
            </a:r>
          </a:p>
          <a:p>
            <a:r>
              <a:rPr lang="en-US" b="1"/>
              <a:t>Text and Text Connections</a:t>
            </a:r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17DF9DD-C8DE-12A7-C751-D799C3643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49" b="27422"/>
          <a:stretch/>
        </p:blipFill>
        <p:spPr>
          <a:xfrm>
            <a:off x="5961842" y="2422707"/>
            <a:ext cx="5683149" cy="2012586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2092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9D84A8-F192-464E-8B9D-42F920BA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US" i="0" dirty="0"/>
              <a:t>HYPERTEXT</a:t>
            </a: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C13D619A-1417-41F6-AB84-3DA81D94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BA075C2-6990-484C-907A-08DB4DF5A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EC9D29F2-21D6-461F-8BD7-533101D8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CB2E23-919F-4FDA-9880-7AEF61BF3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2BBC6B41-7E8B-40C0-8289-6918BCA68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67E04027-1EC8-4CBE-A4D2-F09F6AF0E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5EC8762A-B2EC-4710-9F10-B93BE2075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12F7A5-6130-0C78-41FC-73EF38608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9964825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0719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EA380B-C7EF-7145-BDAE-29F19B3CBB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3220" t="35615" r="14499" b="23714"/>
          <a:stretch/>
        </p:blipFill>
        <p:spPr>
          <a:xfrm>
            <a:off x="1660410" y="889348"/>
            <a:ext cx="8861453" cy="54989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65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4C6577-D48E-FF45-8A94-D0037622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en-US" i="0" dirty="0"/>
              <a:t>INTERTEXTUALITY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63A19267-9315-8931-3BD4-4CC0AB83F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236505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992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EF4C-3958-DD49-9DCF-5C608201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813132"/>
          </a:xfrm>
        </p:spPr>
        <p:txBody>
          <a:bodyPr/>
          <a:lstStyle/>
          <a:p>
            <a:r>
              <a:rPr lang="en-US" dirty="0"/>
              <a:t>Example of Intertextuality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41ABB1-C335-794F-8065-2335F8981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27" t="25548" r="6823" b="32975"/>
          <a:stretch/>
        </p:blipFill>
        <p:spPr>
          <a:xfrm>
            <a:off x="1643063" y="1871662"/>
            <a:ext cx="8772525" cy="43576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92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3DD3F4E-21E9-0246-8918-7C0D704DEA8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8864" t="28267" r="8082" b="22277"/>
          <a:stretch/>
        </p:blipFill>
        <p:spPr>
          <a:xfrm>
            <a:off x="1615858" y="701325"/>
            <a:ext cx="8599705" cy="55994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8015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A8819-972A-C641-9F74-21DAA00CA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615846"/>
          </a:xfrm>
        </p:spPr>
        <p:txBody>
          <a:bodyPr>
            <a:normAutofit/>
          </a:bodyPr>
          <a:lstStyle/>
          <a:p>
            <a:r>
              <a:rPr lang="en-US" sz="2800" i="0" dirty="0"/>
              <a:t>Tell whether the following shows </a:t>
            </a:r>
            <a:r>
              <a:rPr lang="en-US" sz="2800" dirty="0"/>
              <a:t>intertext</a:t>
            </a:r>
            <a:r>
              <a:rPr lang="en-US" sz="2800" i="0" dirty="0"/>
              <a:t> or </a:t>
            </a:r>
            <a:r>
              <a:rPr lang="en-US" sz="2800" dirty="0"/>
              <a:t>hypertext.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34DA2E-1EE2-CC43-B591-ED8009EF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24" t="32386" r="4312" b="14863"/>
          <a:stretch/>
        </p:blipFill>
        <p:spPr>
          <a:xfrm>
            <a:off x="2542783" y="1878904"/>
            <a:ext cx="7033525" cy="4584526"/>
          </a:xfrm>
          <a:prstGeom prst="rect">
            <a:avLst/>
          </a:prstGeom>
          <a:ln w="1270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64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7CC376EB-C52B-1747-9BFD-6370A15855D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878" t="38031" r="7579" b="12439"/>
          <a:stretch/>
        </p:blipFill>
        <p:spPr>
          <a:xfrm>
            <a:off x="1985963" y="685799"/>
            <a:ext cx="8244144" cy="56007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95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FFB704-48B1-B04B-8FE3-18A5AFD75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2" t="30000" r="8550" b="25208"/>
          <a:stretch/>
        </p:blipFill>
        <p:spPr>
          <a:xfrm>
            <a:off x="1743074" y="657225"/>
            <a:ext cx="8601075" cy="5629275"/>
          </a:xfrm>
          <a:prstGeom prst="ellipse">
            <a:avLst/>
          </a:prstGeom>
          <a:ln w="63500" cap="rnd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7170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14D5-B428-A248-BF26-2C67C83C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413360"/>
            <a:ext cx="10077557" cy="688930"/>
          </a:xfrm>
        </p:spPr>
        <p:txBody>
          <a:bodyPr/>
          <a:lstStyle/>
          <a:p>
            <a:r>
              <a:rPr lang="en-US" i="0" dirty="0"/>
              <a:t>Your Task: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67F55FC-EFFF-E243-B682-F676D40C5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04" t="14556" r="6534" b="6469"/>
          <a:stretch/>
        </p:blipFill>
        <p:spPr>
          <a:xfrm>
            <a:off x="2016690" y="1302707"/>
            <a:ext cx="8054235" cy="5027931"/>
          </a:xfrm>
          <a:prstGeom prst="rect">
            <a:avLst/>
          </a:prstGeom>
          <a:ln w="889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4627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Blue arrows pointing at a red button">
            <a:extLst>
              <a:ext uri="{FF2B5EF4-FFF2-40B4-BE49-F238E27FC236}">
                <a16:creationId xmlns:a16="http://schemas.microsoft.com/office/drawing/2014/main" id="{3F0DA800-C490-D054-F67D-A7707E54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03" b="4881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5F308-3856-C44E-9B31-06A5EB0E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48741-E403-214D-B7B2-F71786567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3624760"/>
            <a:ext cx="5565648" cy="16330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Distinguish between hypertext and intertext</a:t>
            </a: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590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4D777-EEB6-4649-847D-C29342DD5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“Quick Review”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76B40-EED4-5A49-A4DC-BF1EF519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>
            <a:normAutofit/>
          </a:bodyPr>
          <a:lstStyle/>
          <a:p>
            <a:r>
              <a:rPr lang="en-US" b="1" dirty="0"/>
              <a:t>Identify what is described in each statement.</a:t>
            </a:r>
          </a:p>
          <a:p>
            <a:r>
              <a:rPr lang="en-US" dirty="0"/>
              <a:t>1. ﻿It is defined as the social, cultural, political, historical, and other related circumstances that surround the text and from the ﻿terms from which it can be better understood and evaluated.</a:t>
            </a:r>
          </a:p>
        </p:txBody>
      </p:sp>
      <p:pic>
        <p:nvPicPr>
          <p:cNvPr id="70" name="Picture 4" descr="Hand placing stars">
            <a:extLst>
              <a:ext uri="{FF2B5EF4-FFF2-40B4-BE49-F238E27FC236}">
                <a16:creationId xmlns:a16="http://schemas.microsoft.com/office/drawing/2014/main" id="{225FB9F3-AD0F-EB97-CA31-5E1C19C33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54" r="22453" b="-1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3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126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F7F5E-2083-7055-170E-E9082B8B7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0" b="7743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3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FFAE-6E3D-294F-AFB3-D229CC35AE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0150" y="2522538"/>
            <a:ext cx="8877300" cy="3548062"/>
          </a:xfrm>
        </p:spPr>
        <p:txBody>
          <a:bodyPr>
            <a:normAutofit/>
          </a:bodyPr>
          <a:lstStyle/>
          <a:p>
            <a:r>
              <a:rPr lang="en-US" sz="2400" b="1" dirty="0"/>
              <a:t>2. ﻿It is the modelling of a text’s meaning by another text. </a:t>
            </a:r>
          </a:p>
        </p:txBody>
      </p:sp>
    </p:spTree>
    <p:extLst>
      <p:ext uri="{BB962C8B-B14F-4D97-AF65-F5344CB8AC3E}">
        <p14:creationId xmlns:p14="http://schemas.microsoft.com/office/powerpoint/2010/main" val="232693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2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3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22AC4-C4D1-D84B-9705-6E51839D8E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7871" y="3299404"/>
            <a:ext cx="4767930" cy="27457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3. It is a non-linear way of showing information. This information appears as links and is usually accessed by clicking. </a:t>
            </a:r>
          </a:p>
        </p:txBody>
      </p:sp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1A951293-7BCE-4780-3CD8-AE6564A72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6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34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11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8" name="Group 13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9" name="Freeform: Shape 14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0" name="Freeform: Shape 16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4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5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7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Open Book">
            <a:extLst>
              <a:ext uri="{FF2B5EF4-FFF2-40B4-BE49-F238E27FC236}">
                <a16:creationId xmlns:a16="http://schemas.microsoft.com/office/drawing/2014/main" id="{428F175D-6555-6CD3-7C0A-F572B8411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41" y="851899"/>
            <a:ext cx="5112709" cy="5112709"/>
          </a:xfrm>
          <a:prstGeom prst="rect">
            <a:avLst/>
          </a:prstGeom>
        </p:spPr>
      </p:pic>
      <p:grpSp>
        <p:nvGrpSpPr>
          <p:cNvPr id="35" name="Graphic 78">
            <a:extLst>
              <a:ext uri="{FF2B5EF4-FFF2-40B4-BE49-F238E27FC236}">
                <a16:creationId xmlns:a16="http://schemas.microsoft.com/office/drawing/2014/main" id="{5E46079A-4648-465E-9D1A-479174C9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71728" y="309218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" name="Graphic 78">
              <a:extLst>
                <a:ext uri="{FF2B5EF4-FFF2-40B4-BE49-F238E27FC236}">
                  <a16:creationId xmlns:a16="http://schemas.microsoft.com/office/drawing/2014/main" id="{A3BA42E0-6D8E-44BF-AC6B-5FB25C200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aphic 78">
              <a:extLst>
                <a:ext uri="{FF2B5EF4-FFF2-40B4-BE49-F238E27FC236}">
                  <a16:creationId xmlns:a16="http://schemas.microsoft.com/office/drawing/2014/main" id="{91EF6403-FD18-4EC0-840F-8F70F3494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92B6AD13-0D11-4C0C-A362-E048C9732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61DDD1A9-F0A4-4900-9DEF-F6B383361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F26977AE-F962-40FD-945B-D1E106951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6078955A-1871-4463-B23D-8AD33984C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2F1D297-74F5-4948-9655-BC87A30A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637359"/>
            <a:ext cx="5486401" cy="1220641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6DB040-BB4B-446D-9172-7253A566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782" y="5182141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AE7480-26E8-4D60-9ABF-DF801570B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644645D-B360-4E3D-A96A-6D9CE4F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9C8E1E-3260-4E6A-83CA-93346831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3A551C21-5423-4320-86B3-CA6956E7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6D1A9E3F-8323-45A6-B267-8EA6B1A00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F4049F71-8749-4860-8F6D-611D459A9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9D62868-92E4-42DF-9CF9-A9190CC14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7D93-B3A3-2D43-BAA0-DD1C45F5B59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9915" y="3429000"/>
            <a:ext cx="4213359" cy="26419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4. ﻿This is seen when an author borrows and transforms a prior text, or when you read one text and you reference another.</a:t>
            </a:r>
          </a:p>
        </p:txBody>
      </p:sp>
    </p:spTree>
    <p:extLst>
      <p:ext uri="{BB962C8B-B14F-4D97-AF65-F5344CB8AC3E}">
        <p14:creationId xmlns:p14="http://schemas.microsoft.com/office/powerpoint/2010/main" val="388396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1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2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3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5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C7E62-81A1-0642-B7AE-93B0E933DB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7871" y="3299404"/>
            <a:ext cx="4767930" cy="27457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/>
              <a:t>5. It is the color of an unvisited link.</a:t>
            </a:r>
          </a:p>
        </p:txBody>
      </p:sp>
      <p:pic>
        <p:nvPicPr>
          <p:cNvPr id="5" name="Picture 4" descr="A vibrant and colourful ball of plastic">
            <a:extLst>
              <a:ext uri="{FF2B5EF4-FFF2-40B4-BE49-F238E27FC236}">
                <a16:creationId xmlns:a16="http://schemas.microsoft.com/office/drawing/2014/main" id="{D9A50A2C-66C3-8CD0-3013-BB434215B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r="16876" b="2"/>
          <a:stretch/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4951350"/>
            <a:ext cx="4292956" cy="1927671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6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9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89EE5C-E940-1641-9B10-DDB1E5D7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753633"/>
          </a:xfrm>
        </p:spPr>
        <p:txBody>
          <a:bodyPr/>
          <a:lstStyle/>
          <a:p>
            <a:r>
              <a:rPr lang="en-US" i="0" dirty="0"/>
              <a:t>HYPERTEXT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02E1DB-C5C4-E245-A136-660801E47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95" t="28770" r="4559" b="21297"/>
          <a:stretch/>
        </p:blipFill>
        <p:spPr>
          <a:xfrm>
            <a:off x="1603332" y="1878904"/>
            <a:ext cx="8940413" cy="4409162"/>
          </a:xfrm>
          <a:prstGeom prst="rect">
            <a:avLst/>
          </a:prstGeom>
          <a:ln w="1270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4260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0E24E6A-547B-9842-9ECC-BCE4D3CE87A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1134" t="24454" r="11523" b="23511"/>
          <a:stretch/>
        </p:blipFill>
        <p:spPr>
          <a:xfrm>
            <a:off x="1521041" y="901875"/>
            <a:ext cx="9088503" cy="5047988"/>
          </a:xfrm>
          <a:prstGeom prst="rect">
            <a:avLst/>
          </a:prstGeom>
          <a:ln w="1270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6809946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254</Words>
  <Application>Microsoft Macintosh PowerPoint</Application>
  <PresentationFormat>Widescreen</PresentationFormat>
  <Paragraphs>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Avenir Next LT Pro Light</vt:lpstr>
      <vt:lpstr>Georgia Pro Semibold</vt:lpstr>
      <vt:lpstr>RocaVTI</vt:lpstr>
      <vt:lpstr>RWS Q2-W1-D2</vt:lpstr>
      <vt:lpstr>Objective:</vt:lpstr>
      <vt:lpstr>“Quick Review”</vt:lpstr>
      <vt:lpstr>PowerPoint Presentation</vt:lpstr>
      <vt:lpstr>PowerPoint Presentation</vt:lpstr>
      <vt:lpstr>PowerPoint Presentation</vt:lpstr>
      <vt:lpstr>PowerPoint Presentation</vt:lpstr>
      <vt:lpstr>HYPERTEXT</vt:lpstr>
      <vt:lpstr>PowerPoint Presentation</vt:lpstr>
      <vt:lpstr>HYPERTEXT</vt:lpstr>
      <vt:lpstr>PowerPoint Presentation</vt:lpstr>
      <vt:lpstr>INTERTEXTUALITY</vt:lpstr>
      <vt:lpstr>Example of Intertextuality</vt:lpstr>
      <vt:lpstr>PowerPoint Presentation</vt:lpstr>
      <vt:lpstr>Tell whether the following shows intertext or hypertext.</vt:lpstr>
      <vt:lpstr>PowerPoint Presentation</vt:lpstr>
      <vt:lpstr>PowerPoint Presentation</vt:lpstr>
      <vt:lpstr>Your Task: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RWS Q2-W1-D2</dc:title>
  <dc:creator>Clarinda Mendoza</dc:creator>
  <cp:lastModifiedBy>Clarinda Mendoza</cp:lastModifiedBy>
  <cp:revision>2</cp:revision>
  <dcterms:created xsi:type="dcterms:W3CDTF">2022-03-28T02:11:01Z</dcterms:created>
  <dcterms:modified xsi:type="dcterms:W3CDTF">2023-04-21T10:45:58Z</dcterms:modified>
</cp:coreProperties>
</file>